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조선일보명조" panose="02030304000000000000" pitchFamily="18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250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684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591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345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64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7091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3635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631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462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790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075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642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3E9671-A20D-43FD-A6FC-57644E42CB31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B186CA-81B9-44A6-BB54-55967AF4E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43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5655" y="940777"/>
            <a:ext cx="383344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POSEF Exhibition</a:t>
            </a:r>
          </a:p>
          <a:p>
            <a:r>
              <a:rPr lang="ko-KR" altLang="en-US" sz="50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사전교육</a:t>
            </a:r>
            <a:endParaRPr lang="ko-KR" altLang="en-US" sz="5000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288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t="4808" b="480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5280" y="3942080"/>
            <a:ext cx="7985760" cy="25908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POSEF</a:t>
            </a:r>
            <a:r>
              <a:rPr lang="ko-KR" altLang="en-US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란</a:t>
            </a:r>
            <a:r>
              <a:rPr lang="en-US" altLang="ko-KR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endParaRPr lang="en-US" altLang="ko-KR" sz="25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외국 대학의 </a:t>
            </a:r>
            <a:r>
              <a:rPr lang="en-US" altLang="ko-KR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Engineering Expo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와 같이</a:t>
            </a:r>
          </a:p>
          <a:p>
            <a:r>
              <a:rPr lang="en-US" altLang="ko-KR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POSTECH</a:t>
            </a:r>
            <a:r>
              <a:rPr lang="en-US" altLang="ko-KR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내부 다양한 </a:t>
            </a:r>
            <a:r>
              <a:rPr lang="ko-KR" altLang="en-US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활동들의 결과물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을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한 자리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에 모아</a:t>
            </a:r>
            <a:endParaRPr lang="en-US" altLang="ko-KR" sz="25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교내</a:t>
            </a:r>
            <a:r>
              <a:rPr lang="en-US" altLang="ko-KR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·</a:t>
            </a:r>
            <a:r>
              <a:rPr lang="ko-KR" altLang="en-US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외 구성원들과 함께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공유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하고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즐기는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행사</a:t>
            </a:r>
            <a:endParaRPr lang="ko-KR" altLang="en-US" sz="25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436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35280" y="3942080"/>
            <a:ext cx="7985760" cy="25908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또한</a:t>
            </a:r>
            <a:r>
              <a:rPr lang="en-US" altLang="ko-KR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endParaRPr lang="en-US" altLang="ko-KR" sz="35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POSTECHIAN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의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열정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과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결과물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을 한 자리에 모음으로써</a:t>
            </a:r>
          </a:p>
          <a:p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교내 구성원들의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자긍심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과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학업 만족도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를 증대할 수 있는</a:t>
            </a:r>
          </a:p>
          <a:p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건전한 학생 문화 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건설에 앞장선다</a:t>
            </a:r>
            <a:r>
              <a:rPr lang="en-US" altLang="ko-KR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030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92" b="789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698240" y="3921760"/>
            <a:ext cx="7985760" cy="25908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POSEF </a:t>
            </a:r>
            <a:r>
              <a:rPr lang="en-US" altLang="ko-KR" sz="3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Exhibit </a:t>
            </a:r>
            <a:r>
              <a:rPr lang="ko-KR" altLang="en-US" sz="3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제작</a:t>
            </a:r>
            <a:r>
              <a:rPr lang="ko-KR" altLang="en-US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분야는</a:t>
            </a:r>
          </a:p>
          <a:p>
            <a:pPr algn="r"/>
            <a:endParaRPr lang="ko-KR" altLang="en-US" sz="35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en-US" altLang="ko-KR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POSTECHIAN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들이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직접 제작한 작품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을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전시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하고</a:t>
            </a:r>
            <a:r>
              <a:rPr lang="en-US" altLang="ko-KR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pPr algn="r"/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방문객들에게 작품에 사용된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과학의 원리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와 기술을</a:t>
            </a:r>
          </a:p>
          <a:p>
            <a:pPr algn="r"/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소개하는 프로그램</a:t>
            </a:r>
          </a:p>
        </p:txBody>
      </p:sp>
    </p:spTree>
    <p:extLst>
      <p:ext uri="{BB962C8B-B14F-4D97-AF65-F5344CB8AC3E}">
        <p14:creationId xmlns:p14="http://schemas.microsoft.com/office/powerpoint/2010/main" val="341646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982720" y="396240"/>
            <a:ext cx="7985760" cy="25908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총 </a:t>
            </a:r>
            <a:r>
              <a:rPr lang="en-US" altLang="ko-KR" sz="3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7</a:t>
            </a:r>
            <a:r>
              <a:rPr lang="ko-KR" altLang="en-US" sz="3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팀</a:t>
            </a:r>
            <a:r>
              <a:rPr lang="ko-KR" altLang="en-US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 선발되었습니다</a:t>
            </a:r>
            <a:r>
              <a:rPr lang="en-US" altLang="ko-KR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  <a:endParaRPr lang="ko-KR" altLang="en-US" sz="35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endParaRPr lang="ko-KR" altLang="en-US" sz="35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각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팀</a:t>
            </a:r>
            <a:r>
              <a:rPr lang="ko-KR" altLang="en-US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별로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간단한 발표 시간</a:t>
            </a:r>
            <a:r>
              <a:rPr lang="ko-KR" altLang="en-US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을 갖도록 하겠습니다</a:t>
            </a:r>
            <a:r>
              <a:rPr lang="en-US" altLang="ko-KR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pPr algn="r"/>
            <a:r>
              <a:rPr lang="en-US" altLang="ko-KR" sz="2500" dirty="0" smtClean="0">
                <a:solidFill>
                  <a:schemeClr val="bg1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sz="2500" dirty="0" err="1" smtClean="0">
                <a:solidFill>
                  <a:schemeClr val="bg1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팀명</a:t>
            </a:r>
            <a:r>
              <a:rPr lang="en-US" altLang="ko-KR" sz="2500" dirty="0" smtClean="0">
                <a:solidFill>
                  <a:schemeClr val="bg1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2500" dirty="0" smtClean="0">
                <a:solidFill>
                  <a:schemeClr val="bg1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제작 목표</a:t>
            </a:r>
            <a:r>
              <a:rPr lang="en-US" altLang="ko-KR" sz="2500" dirty="0" smtClean="0">
                <a:solidFill>
                  <a:schemeClr val="bg1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2500" dirty="0" smtClean="0">
                <a:solidFill>
                  <a:schemeClr val="bg1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제작 내용</a:t>
            </a:r>
            <a:r>
              <a:rPr lang="en-US" altLang="ko-KR" sz="2500" dirty="0" smtClean="0">
                <a:solidFill>
                  <a:schemeClr val="bg1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2500" dirty="0" smtClean="0">
                <a:solidFill>
                  <a:schemeClr val="bg1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설명할 원리 등</a:t>
            </a:r>
            <a:r>
              <a:rPr lang="en-US" altLang="ko-KR" sz="2500" dirty="0" smtClean="0">
                <a:solidFill>
                  <a:schemeClr val="bg1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endParaRPr lang="ko-KR" altLang="en-US" sz="2500" dirty="0" smtClean="0">
              <a:solidFill>
                <a:schemeClr val="bg1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18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5280" y="3037840"/>
            <a:ext cx="7985760" cy="349504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2017.02.17 (</a:t>
            </a:r>
            <a:r>
              <a:rPr lang="ko-KR" altLang="en-US" sz="3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금</a:t>
            </a:r>
            <a:r>
              <a:rPr lang="en-US" altLang="ko-KR" sz="3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r>
              <a:rPr lang="ko-KR" altLang="en-US" sz="3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까지</a:t>
            </a:r>
          </a:p>
          <a:p>
            <a:endParaRPr lang="ko-KR" altLang="en-US" sz="35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1. 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재료 주문 및 집행 완료</a:t>
            </a:r>
          </a:p>
          <a:p>
            <a:r>
              <a:rPr lang="en-US" altLang="ko-KR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2. 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결과보고서 제출</a:t>
            </a:r>
          </a:p>
          <a:p>
            <a:r>
              <a:rPr lang="en-US" altLang="ko-KR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3. </a:t>
            </a:r>
            <a:r>
              <a:rPr lang="ko-KR" altLang="en-US" sz="2500" dirty="0" smtClean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제작품 완성</a:t>
            </a:r>
          </a:p>
          <a:p>
            <a:endParaRPr lang="ko-KR" altLang="en-US" sz="2500" dirty="0" smtClean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※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이후 </a:t>
            </a:r>
            <a:r>
              <a:rPr lang="en-US" altLang="ko-KR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POSEF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행사 전까지 추후 보완 가능</a:t>
            </a:r>
          </a:p>
        </p:txBody>
      </p:sp>
    </p:spTree>
    <p:extLst>
      <p:ext uri="{BB962C8B-B14F-4D97-AF65-F5344CB8AC3E}">
        <p14:creationId xmlns:p14="http://schemas.microsoft.com/office/powerpoint/2010/main" val="2080905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5280" y="3037840"/>
            <a:ext cx="7985760" cy="349504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3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재료 구매 방식</a:t>
            </a:r>
          </a:p>
          <a:p>
            <a:endParaRPr lang="ko-KR" altLang="en-US" sz="3500" dirty="0" smtClean="0">
              <a:solidFill>
                <a:srgbClr val="FFC000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1. </a:t>
            </a:r>
            <a:r>
              <a:rPr lang="ko-KR" altLang="en-US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전자세금계산서를 본교 </a:t>
            </a:r>
            <a:r>
              <a:rPr lang="ko-KR" altLang="en-US" sz="2500" dirty="0" err="1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산업협력단측으로</a:t>
            </a:r>
            <a:r>
              <a:rPr lang="ko-KR" altLang="en-US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발행</a:t>
            </a:r>
          </a:p>
          <a:p>
            <a:r>
              <a:rPr lang="en-US" altLang="ko-KR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2. </a:t>
            </a:r>
            <a:r>
              <a:rPr lang="ko-KR" altLang="en-US" sz="2500" dirty="0" smtClean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온라인 구매의 경우 기술사업화팀 방문</a:t>
            </a:r>
          </a:p>
          <a:p>
            <a:endParaRPr lang="ko-KR" altLang="en-US" sz="2500" dirty="0" smtClean="0">
              <a:solidFill>
                <a:srgbClr val="FFC000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※ </a:t>
            </a:r>
            <a:r>
              <a:rPr lang="ko-KR" altLang="en-US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한 번에 구매를 하시기를 부탁드립니다</a:t>
            </a:r>
            <a:r>
              <a:rPr lang="en-US" altLang="ko-KR" sz="2500" dirty="0" smtClean="0">
                <a:solidFill>
                  <a:srgbClr val="FFC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  <a:endParaRPr lang="ko-KR" altLang="en-US" sz="2500" dirty="0" smtClean="0">
              <a:solidFill>
                <a:srgbClr val="FFC000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3048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148</Words>
  <Application>Microsoft Office PowerPoint</Application>
  <PresentationFormat>와이드스크린</PresentationFormat>
  <Paragraphs>34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조선일보명조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윤진혁</dc:creator>
  <cp:lastModifiedBy>윤진혁</cp:lastModifiedBy>
  <cp:revision>8</cp:revision>
  <dcterms:created xsi:type="dcterms:W3CDTF">2016-11-22T00:26:49Z</dcterms:created>
  <dcterms:modified xsi:type="dcterms:W3CDTF">2016-11-22T01:21:33Z</dcterms:modified>
</cp:coreProperties>
</file>

<file path=docProps/thumbnail.jpeg>
</file>